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6" r:id="rId11"/>
    <p:sldId id="269" r:id="rId12"/>
    <p:sldId id="267" r:id="rId13"/>
    <p:sldId id="268" r:id="rId14"/>
    <p:sldId id="26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/>
              <a:t>Щракнете, за да редактирате стила на подзаглавието в образеца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99150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1295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лавие и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49824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21922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44756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09946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и с карти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56135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73321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44613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2896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разд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19263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5760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589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8411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6762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69980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6977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bg-BG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0C62429-6904-47C4-B40A-F14AF9EA72CC}" type="datetimeFigureOut">
              <a:rPr lang="bg-BG" smtClean="0"/>
              <a:t>18.6.2021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9096A-8ED5-4477-8C95-7BCA301D766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77066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E5810055-3042-4FA3-BD5E-3284E3AD13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Snake game with </a:t>
            </a:r>
            <a:r>
              <a:rPr lang="en-US" dirty="0" err="1"/>
              <a:t>pygame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86511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8E78B43C-AF77-46AF-8545-78C056101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/>
              <a:t>Функции на играта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5F335DF7-A041-45AE-9717-B74F8E967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678" y="1577130"/>
            <a:ext cx="5654179" cy="4671269"/>
          </a:xfrm>
        </p:spPr>
        <p:txBody>
          <a:bodyPr/>
          <a:lstStyle/>
          <a:p>
            <a:r>
              <a:rPr lang="bg-BG" dirty="0"/>
              <a:t>Функцията </a:t>
            </a:r>
            <a:r>
              <a:rPr lang="en-US" dirty="0"/>
              <a:t>score </a:t>
            </a:r>
            <a:r>
              <a:rPr lang="bg-BG" dirty="0"/>
              <a:t>използваме за да изобразяваме точките ни по време на игра.</a:t>
            </a:r>
          </a:p>
          <a:p>
            <a:r>
              <a:rPr lang="bg-BG" dirty="0"/>
              <a:t>Функцията  </a:t>
            </a:r>
            <a:r>
              <a:rPr lang="en-US" dirty="0"/>
              <a:t>message </a:t>
            </a:r>
            <a:r>
              <a:rPr lang="bg-BG" dirty="0"/>
              <a:t>служи за да изобразим съобщение върху екрана, като ‚</a:t>
            </a:r>
            <a:r>
              <a:rPr lang="en-US" dirty="0"/>
              <a:t>Game Over!’</a:t>
            </a:r>
            <a:r>
              <a:rPr lang="bg-BG" dirty="0"/>
              <a:t> примерно.</a:t>
            </a:r>
          </a:p>
          <a:p>
            <a:r>
              <a:rPr lang="bg-BG" dirty="0" err="1"/>
              <a:t>Фунцкията</a:t>
            </a:r>
            <a:r>
              <a:rPr lang="bg-BG" dirty="0"/>
              <a:t> </a:t>
            </a:r>
            <a:r>
              <a:rPr lang="en-US" dirty="0"/>
              <a:t>menu </a:t>
            </a:r>
            <a:r>
              <a:rPr lang="bg-BG" dirty="0"/>
              <a:t>създаваме нашето меню, което е изобразено, само докато </a:t>
            </a:r>
            <a:r>
              <a:rPr lang="en-US" dirty="0" err="1"/>
              <a:t>game_over</a:t>
            </a:r>
            <a:r>
              <a:rPr lang="en-US" dirty="0"/>
              <a:t> = True, </a:t>
            </a:r>
            <a:r>
              <a:rPr lang="bg-BG" dirty="0"/>
              <a:t>слагаме снимка за фон, рисуваме бутона и ъпдейтваме екрана.</a:t>
            </a:r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472A7617-A0F2-4252-9FDA-A9C640046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754" y="1136205"/>
            <a:ext cx="5544246" cy="376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52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584FEBA3-2D65-4D1C-A6CF-36ABC9151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453" y="276837"/>
            <a:ext cx="5872293" cy="6191075"/>
          </a:xfrm>
        </p:spPr>
        <p:txBody>
          <a:bodyPr/>
          <a:lstStyle/>
          <a:p>
            <a:r>
              <a:rPr lang="en-US" dirty="0" err="1"/>
              <a:t>snake_and_fruit</a:t>
            </a:r>
            <a:r>
              <a:rPr lang="en-US" dirty="0"/>
              <a:t> </a:t>
            </a:r>
            <a:r>
              <a:rPr lang="bg-BG" dirty="0"/>
              <a:t>функцията, служи за това да увеличаваме точките и да уголемяваме змията, когато змията се докосне до плода.</a:t>
            </a:r>
          </a:p>
          <a:p>
            <a:r>
              <a:rPr lang="bg-BG" dirty="0"/>
              <a:t>Издава се звук за ядена на ябълка, всеки път, когато змията докосне плода.</a:t>
            </a:r>
          </a:p>
          <a:p>
            <a:r>
              <a:rPr lang="bg-BG" dirty="0"/>
              <a:t>Всеки път като плода бъде изяден, се появява на ново място</a:t>
            </a:r>
          </a:p>
          <a:p>
            <a:r>
              <a:rPr lang="bg-BG" dirty="0"/>
              <a:t>Увеличаваме големината на змията и точките.</a:t>
            </a:r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9C5A9B6D-FD0B-49FD-941D-DC147A7D1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9582" y="1152983"/>
            <a:ext cx="5472418" cy="506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02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65B4D693-C851-4586-BF49-F73FD78C5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Main </a:t>
            </a:r>
            <a:r>
              <a:rPr lang="bg-BG" dirty="0"/>
              <a:t>програмата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2177A7DE-F1B9-4F11-9FD6-73253D7A4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122" y="1753300"/>
            <a:ext cx="6040072" cy="4495100"/>
          </a:xfrm>
        </p:spPr>
        <p:txBody>
          <a:bodyPr/>
          <a:lstStyle/>
          <a:p>
            <a:r>
              <a:rPr lang="bg-BG" dirty="0"/>
              <a:t>Първо </a:t>
            </a:r>
            <a:r>
              <a:rPr lang="bg-BG" dirty="0" err="1"/>
              <a:t>импотираме</a:t>
            </a:r>
            <a:r>
              <a:rPr lang="bg-BG" dirty="0"/>
              <a:t> другите класове, които вече създадохме</a:t>
            </a:r>
          </a:p>
          <a:p>
            <a:r>
              <a:rPr lang="bg-BG" dirty="0"/>
              <a:t>Инициализираме миксера и </a:t>
            </a:r>
            <a:r>
              <a:rPr lang="bg-BG" dirty="0" err="1"/>
              <a:t>пайгейм</a:t>
            </a:r>
            <a:r>
              <a:rPr lang="bg-BG" dirty="0"/>
              <a:t>.</a:t>
            </a:r>
          </a:p>
          <a:p>
            <a:r>
              <a:rPr lang="bg-BG" dirty="0"/>
              <a:t>Създаваме обекти от </a:t>
            </a:r>
            <a:r>
              <a:rPr lang="en-US" dirty="0"/>
              <a:t>Settings, Snake, Fruit</a:t>
            </a:r>
            <a:r>
              <a:rPr lang="bg-BG" dirty="0"/>
              <a:t>.</a:t>
            </a:r>
            <a:endParaRPr lang="en-US" dirty="0"/>
          </a:p>
          <a:p>
            <a:r>
              <a:rPr lang="bg-BG" dirty="0"/>
              <a:t>Създаваме </a:t>
            </a:r>
            <a:r>
              <a:rPr lang="en-US" dirty="0" err="1"/>
              <a:t>pygame</a:t>
            </a:r>
            <a:r>
              <a:rPr lang="en-US" dirty="0"/>
              <a:t> </a:t>
            </a:r>
            <a:r>
              <a:rPr lang="bg-BG" dirty="0"/>
              <a:t>екрана, който ще </a:t>
            </a:r>
            <a:r>
              <a:rPr lang="bg-BG" dirty="0" err="1"/>
              <a:t>изпозлваме</a:t>
            </a:r>
            <a:endParaRPr lang="bg-BG" dirty="0"/>
          </a:p>
          <a:p>
            <a:r>
              <a:rPr lang="bg-BG" dirty="0"/>
              <a:t>Създаваме </a:t>
            </a:r>
            <a:r>
              <a:rPr lang="bg-BG" dirty="0" err="1"/>
              <a:t>обкети</a:t>
            </a:r>
            <a:r>
              <a:rPr lang="bg-BG" dirty="0"/>
              <a:t> за фона и бутона</a:t>
            </a:r>
          </a:p>
          <a:p>
            <a:r>
              <a:rPr lang="bg-BG" dirty="0"/>
              <a:t>Зареждаме музикалния файл и стартираме музиката от 5та секунда</a:t>
            </a:r>
          </a:p>
        </p:txBody>
      </p:sp>
      <p:pic>
        <p:nvPicPr>
          <p:cNvPr id="7" name="Картина 6">
            <a:extLst>
              <a:ext uri="{FF2B5EF4-FFF2-40B4-BE49-F238E27FC236}">
                <a16:creationId xmlns:a16="http://schemas.microsoft.com/office/drawing/2014/main" id="{A22CF320-D2C0-41AD-BBA9-3E4D3E33E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6731" y="1853248"/>
            <a:ext cx="5107411" cy="410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578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BEFA60BF-D6BA-4D73-9EBF-752015306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29" y="469783"/>
            <a:ext cx="7233318" cy="5778617"/>
          </a:xfrm>
        </p:spPr>
        <p:txBody>
          <a:bodyPr/>
          <a:lstStyle/>
          <a:p>
            <a:r>
              <a:rPr lang="bg-BG" dirty="0"/>
              <a:t>Рестартираме музиката отначало, за да може след като ‚умрем‘, музиката в менюто да не започне, от където е била</a:t>
            </a:r>
            <a:r>
              <a:rPr lang="en-US" dirty="0"/>
              <a:t>, </a:t>
            </a:r>
            <a:r>
              <a:rPr lang="bg-BG" dirty="0"/>
              <a:t>както и да нямаме музика по време на играта.</a:t>
            </a:r>
          </a:p>
          <a:p>
            <a:r>
              <a:rPr lang="bg-BG" dirty="0"/>
              <a:t>След това повтаряме безкрайния цикъл, докато не ‚умрем‘</a:t>
            </a:r>
          </a:p>
          <a:p>
            <a:r>
              <a:rPr lang="bg-BG" dirty="0"/>
              <a:t>А след като играта приключи има забавяне от 30 секунди, за звуков ефект и за да има време да разберем, че сме умрели, а не да ни изхвърли в менюто направо.</a:t>
            </a:r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CCA743F7-B3CE-48BE-9010-6BAB846A9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2099" y="1555707"/>
            <a:ext cx="4361503" cy="3606767"/>
          </a:xfrm>
          <a:prstGeom prst="rect">
            <a:avLst/>
          </a:prstGeom>
        </p:spPr>
      </p:pic>
      <p:pic>
        <p:nvPicPr>
          <p:cNvPr id="6" name="Картина 5">
            <a:extLst>
              <a:ext uri="{FF2B5EF4-FFF2-40B4-BE49-F238E27FC236}">
                <a16:creationId xmlns:a16="http://schemas.microsoft.com/office/drawing/2014/main" id="{83443C9A-76A5-46C4-8D6A-7DCFB5F84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432" y="3604919"/>
            <a:ext cx="4217667" cy="31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795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E6E45954-F4C0-491F-BCA8-3D33904E6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1073791"/>
            <a:ext cx="9404723" cy="2810311"/>
          </a:xfrm>
        </p:spPr>
        <p:txBody>
          <a:bodyPr/>
          <a:lstStyle/>
          <a:p>
            <a:pPr algn="ctr"/>
            <a:r>
              <a:rPr lang="bg-BG" dirty="0"/>
              <a:t>КРАЙ</a:t>
            </a:r>
            <a:br>
              <a:rPr lang="bg-BG" dirty="0"/>
            </a:br>
            <a:r>
              <a:rPr lang="bg-BG" dirty="0"/>
              <a:t>ПАНАЙОТ КОСТОВ</a:t>
            </a:r>
            <a:br>
              <a:rPr lang="bg-BG" dirty="0"/>
            </a:br>
            <a:r>
              <a:rPr lang="en-US" dirty="0"/>
              <a:t>F98280</a:t>
            </a:r>
            <a:br>
              <a:rPr lang="en-US" dirty="0"/>
            </a:br>
            <a:r>
              <a:rPr lang="en-US" dirty="0"/>
              <a:t>SNAKE GAME WITH PYGAME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72188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2FC1B35E-A1E4-4F2E-9054-8B2769FE9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play button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A926A7F7-93D6-4989-86D2-A2782F8BC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234" y="1711354"/>
            <a:ext cx="6400799" cy="4537045"/>
          </a:xfrm>
        </p:spPr>
        <p:txBody>
          <a:bodyPr>
            <a:normAutofit lnSpcReduction="10000"/>
          </a:bodyPr>
          <a:lstStyle/>
          <a:p>
            <a:r>
              <a:rPr lang="bg-BG" dirty="0"/>
              <a:t>Създаваме клас </a:t>
            </a:r>
            <a:r>
              <a:rPr lang="en-US" dirty="0"/>
              <a:t>Button,</a:t>
            </a:r>
            <a:r>
              <a:rPr lang="bg-BG" dirty="0"/>
              <a:t> който приема като аргументи, екрана върху, който ще бъде имплементират, както и какво да бъде изписано върху него като втори аргумент.</a:t>
            </a:r>
          </a:p>
          <a:p>
            <a:r>
              <a:rPr lang="bg-BG" dirty="0"/>
              <a:t>Вътре в </a:t>
            </a:r>
            <a:r>
              <a:rPr lang="en-US" dirty="0" err="1"/>
              <a:t>init</a:t>
            </a:r>
            <a:r>
              <a:rPr lang="en-US" dirty="0"/>
              <a:t> </a:t>
            </a:r>
            <a:r>
              <a:rPr lang="bg-BG" dirty="0"/>
              <a:t>метода</a:t>
            </a:r>
            <a:r>
              <a:rPr lang="en-US" dirty="0"/>
              <a:t> </a:t>
            </a:r>
            <a:r>
              <a:rPr lang="bg-BG" dirty="0"/>
              <a:t>оказваме ширината и дължината на нашия бутон. Избираме още цвят на бутона и на текста вътре, а ако искаме може и шрифт. </a:t>
            </a:r>
          </a:p>
          <a:p>
            <a:r>
              <a:rPr lang="bg-BG" dirty="0"/>
              <a:t>След това инициализираме кой екран ще използваме и използваме функцията </a:t>
            </a:r>
            <a:r>
              <a:rPr lang="en-US" dirty="0" err="1"/>
              <a:t>get_rect</a:t>
            </a:r>
            <a:r>
              <a:rPr lang="bg-BG" dirty="0"/>
              <a:t>(), за да вземем местоположението на нашия екран, за да може след това да сложим нашия бутон по средата, като преди това разбира се създадем обект за нашия бутон.</a:t>
            </a:r>
          </a:p>
        </p:txBody>
      </p:sp>
      <p:pic>
        <p:nvPicPr>
          <p:cNvPr id="11" name="Картина 10">
            <a:extLst>
              <a:ext uri="{FF2B5EF4-FFF2-40B4-BE49-F238E27FC236}">
                <a16:creationId xmlns:a16="http://schemas.microsoft.com/office/drawing/2014/main" id="{4578D091-6438-4C07-AB5B-66C933AE3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191" y="1853248"/>
            <a:ext cx="5239481" cy="3143689"/>
          </a:xfrm>
          <a:prstGeom prst="rect">
            <a:avLst/>
          </a:prstGeom>
        </p:spPr>
      </p:pic>
      <p:cxnSp>
        <p:nvCxnSpPr>
          <p:cNvPr id="13" name="Съединител &quot;права стрелка&quot; 12">
            <a:extLst>
              <a:ext uri="{FF2B5EF4-FFF2-40B4-BE49-F238E27FC236}">
                <a16:creationId xmlns:a16="http://schemas.microsoft.com/office/drawing/2014/main" id="{6BD9BE7B-3D8D-4A47-B6F7-16D4FD1416B6}"/>
              </a:ext>
            </a:extLst>
          </p:cNvPr>
          <p:cNvCxnSpPr/>
          <p:nvPr/>
        </p:nvCxnSpPr>
        <p:spPr>
          <a:xfrm flipV="1">
            <a:off x="6249798" y="4479721"/>
            <a:ext cx="1610686" cy="6627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619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CE97F12B-1DF9-43B8-AAF6-D8D34A671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394" y="343950"/>
            <a:ext cx="9588459" cy="5904450"/>
          </a:xfrm>
        </p:spPr>
        <p:txBody>
          <a:bodyPr/>
          <a:lstStyle/>
          <a:p>
            <a:r>
              <a:rPr lang="bg-BG" dirty="0"/>
              <a:t>Класът ще има два метода – </a:t>
            </a:r>
            <a:r>
              <a:rPr lang="en-US" dirty="0" err="1"/>
              <a:t>prep_msg</a:t>
            </a:r>
            <a:r>
              <a:rPr lang="bg-BG" dirty="0"/>
              <a:t>, който ще показва избрания надпис върху бутона ни, в случая </a:t>
            </a:r>
            <a:r>
              <a:rPr lang="en-US" dirty="0"/>
              <a:t>‘Play’ </a:t>
            </a:r>
            <a:r>
              <a:rPr lang="bg-BG" dirty="0"/>
              <a:t>и </a:t>
            </a:r>
            <a:r>
              <a:rPr lang="en-US" dirty="0" err="1"/>
              <a:t>draw_button</a:t>
            </a:r>
            <a:r>
              <a:rPr lang="en-US" dirty="0"/>
              <a:t>, </a:t>
            </a:r>
            <a:r>
              <a:rPr lang="bg-BG" dirty="0"/>
              <a:t>който „рисува“ бутона върху екрана ни.</a:t>
            </a:r>
          </a:p>
          <a:p>
            <a:r>
              <a:rPr lang="bg-BG" dirty="0"/>
              <a:t>В </a:t>
            </a:r>
            <a:r>
              <a:rPr lang="en-US" dirty="0" err="1"/>
              <a:t>prep_msg</a:t>
            </a:r>
            <a:r>
              <a:rPr lang="en-US" dirty="0"/>
              <a:t> </a:t>
            </a:r>
            <a:r>
              <a:rPr lang="bg-BG" dirty="0"/>
              <a:t>използваме </a:t>
            </a:r>
            <a:r>
              <a:rPr lang="en-US" dirty="0" err="1"/>
              <a:t>font.render</a:t>
            </a:r>
            <a:r>
              <a:rPr lang="en-US" dirty="0"/>
              <a:t> </a:t>
            </a:r>
            <a:r>
              <a:rPr lang="bg-BG" dirty="0"/>
              <a:t>за да </a:t>
            </a:r>
            <a:r>
              <a:rPr lang="bg-BG" dirty="0" err="1"/>
              <a:t>създа</a:t>
            </a:r>
            <a:r>
              <a:rPr lang="bg-BG" dirty="0"/>
              <a:t>-</a:t>
            </a:r>
            <a:br>
              <a:rPr lang="bg-BG" dirty="0"/>
            </a:br>
            <a:r>
              <a:rPr lang="bg-BG" dirty="0"/>
              <a:t>дем нова повърхност със съобщението и </a:t>
            </a:r>
            <a:r>
              <a:rPr lang="bg-BG" dirty="0" err="1"/>
              <a:t>цве</a:t>
            </a:r>
            <a:r>
              <a:rPr lang="bg-BG" dirty="0"/>
              <a:t>-</a:t>
            </a:r>
            <a:br>
              <a:rPr lang="bg-BG" dirty="0"/>
            </a:br>
            <a:r>
              <a:rPr lang="bg-BG" dirty="0" err="1"/>
              <a:t>товете</a:t>
            </a:r>
            <a:r>
              <a:rPr lang="bg-BG" dirty="0"/>
              <a:t>, които сме избрали по-рано, втория</a:t>
            </a:r>
            <a:br>
              <a:rPr lang="bg-BG" dirty="0"/>
            </a:br>
            <a:r>
              <a:rPr lang="bg-BG" dirty="0"/>
              <a:t>аргумент е за ъглите на буквите. Създаваме</a:t>
            </a:r>
            <a:br>
              <a:rPr lang="bg-BG" dirty="0"/>
            </a:br>
            <a:r>
              <a:rPr lang="bg-BG" dirty="0"/>
              <a:t>обект от повърхността и го слагаме по среда</a:t>
            </a:r>
            <a:br>
              <a:rPr lang="bg-BG" dirty="0"/>
            </a:br>
            <a:r>
              <a:rPr lang="bg-BG" dirty="0"/>
              <a:t>-та на бутона. </a:t>
            </a:r>
          </a:p>
          <a:p>
            <a:endParaRPr lang="bg-BG" dirty="0"/>
          </a:p>
        </p:txBody>
      </p:sp>
      <p:pic>
        <p:nvPicPr>
          <p:cNvPr id="4" name="Картина 3">
            <a:extLst>
              <a:ext uri="{FF2B5EF4-FFF2-40B4-BE49-F238E27FC236}">
                <a16:creationId xmlns:a16="http://schemas.microsoft.com/office/drawing/2014/main" id="{286B0D4A-4B2C-4231-9692-66DDF4DB1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76" y="3377366"/>
            <a:ext cx="3336071" cy="3480634"/>
          </a:xfrm>
          <a:prstGeom prst="rect">
            <a:avLst/>
          </a:prstGeom>
        </p:spPr>
      </p:pic>
      <p:pic>
        <p:nvPicPr>
          <p:cNvPr id="6" name="Картина 5">
            <a:extLst>
              <a:ext uri="{FF2B5EF4-FFF2-40B4-BE49-F238E27FC236}">
                <a16:creationId xmlns:a16="http://schemas.microsoft.com/office/drawing/2014/main" id="{785927CB-3D04-4D81-855A-D4B88AB29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701" y="1333850"/>
            <a:ext cx="4698735" cy="2167497"/>
          </a:xfrm>
          <a:prstGeom prst="rect">
            <a:avLst/>
          </a:prstGeom>
        </p:spPr>
      </p:pic>
      <p:sp>
        <p:nvSpPr>
          <p:cNvPr id="9" name="Текстово поле 8">
            <a:extLst>
              <a:ext uri="{FF2B5EF4-FFF2-40B4-BE49-F238E27FC236}">
                <a16:creationId xmlns:a16="http://schemas.microsoft.com/office/drawing/2014/main" id="{05DBC152-C414-4C1F-92D0-BAD0293684FB}"/>
              </a:ext>
            </a:extLst>
          </p:cNvPr>
          <p:cNvSpPr txBox="1"/>
          <p:nvPr/>
        </p:nvSpPr>
        <p:spPr>
          <a:xfrm>
            <a:off x="3858937" y="3858936"/>
            <a:ext cx="78716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>
                <a:latin typeface="+mj-lt"/>
              </a:rPr>
              <a:t>Накрая с </a:t>
            </a:r>
            <a:r>
              <a:rPr lang="bg-BG" sz="2000" dirty="0" err="1">
                <a:latin typeface="+mj-lt"/>
              </a:rPr>
              <a:t>фунцкията</a:t>
            </a:r>
            <a:r>
              <a:rPr lang="bg-BG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draw_button</a:t>
            </a:r>
            <a:r>
              <a:rPr lang="en-US" sz="2000" dirty="0">
                <a:latin typeface="+mj-lt"/>
              </a:rPr>
              <a:t>, </a:t>
            </a:r>
            <a:r>
              <a:rPr lang="bg-BG" sz="2000" dirty="0">
                <a:latin typeface="+mj-lt"/>
              </a:rPr>
              <a:t>‚изрисуваме‘ бутона върху екрана. С </a:t>
            </a:r>
            <a:r>
              <a:rPr lang="en-US" sz="2000" dirty="0">
                <a:latin typeface="+mj-lt"/>
              </a:rPr>
              <a:t>fill </a:t>
            </a:r>
            <a:r>
              <a:rPr lang="bg-BG" sz="2000" dirty="0">
                <a:latin typeface="+mj-lt"/>
              </a:rPr>
              <a:t>попълваме цвета на бутона, а с </a:t>
            </a:r>
            <a:r>
              <a:rPr lang="en-US" sz="2000" dirty="0" err="1">
                <a:latin typeface="+mj-lt"/>
              </a:rPr>
              <a:t>blit</a:t>
            </a:r>
            <a:r>
              <a:rPr lang="en-US" sz="2000" dirty="0">
                <a:latin typeface="+mj-lt"/>
              </a:rPr>
              <a:t> </a:t>
            </a:r>
            <a:r>
              <a:rPr lang="bg-BG" sz="2000" dirty="0">
                <a:latin typeface="+mj-lt"/>
              </a:rPr>
              <a:t>вече поставяме бутона върху екрана.</a:t>
            </a:r>
          </a:p>
          <a:p>
            <a:endParaRPr lang="bg-BG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5552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842293B0-AF53-4D05-890E-AF4F82C37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background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76E8C766-08D7-4CD2-888A-8DFA8BE9F5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392572"/>
            <a:ext cx="8946541" cy="4855827"/>
          </a:xfrm>
        </p:spPr>
        <p:txBody>
          <a:bodyPr/>
          <a:lstStyle/>
          <a:p>
            <a:r>
              <a:rPr lang="bg-BG" dirty="0"/>
              <a:t>Създаваме два класа, единия е за фона по време на игра, а другия за фона на нашето меню. Нямаме други методи в класовете, имаме два аргумента, снимката, която искаме да използваме като фон и втора аргумент, къде да се намира фона.</a:t>
            </a:r>
            <a:r>
              <a:rPr lang="en-US" dirty="0"/>
              <a:t> </a:t>
            </a:r>
            <a:r>
              <a:rPr lang="bg-BG" dirty="0"/>
              <a:t>Също така наследяваме класа </a:t>
            </a:r>
            <a:r>
              <a:rPr lang="en-US" dirty="0"/>
              <a:t>Sprite, </a:t>
            </a:r>
            <a:r>
              <a:rPr lang="bg-BG" dirty="0"/>
              <a:t>който се използва за ‚рисуване‘ върху обект.</a:t>
            </a:r>
          </a:p>
          <a:p>
            <a:r>
              <a:rPr lang="bg-BG" dirty="0"/>
              <a:t>(Всъщност се отказах, да </a:t>
            </a:r>
            <a:br>
              <a:rPr lang="bg-BG" dirty="0"/>
            </a:br>
            <a:r>
              <a:rPr lang="bg-BG" dirty="0"/>
              <a:t>използвам снимка за фон, </a:t>
            </a:r>
            <a:br>
              <a:rPr lang="bg-BG" dirty="0"/>
            </a:br>
            <a:r>
              <a:rPr lang="bg-BG" dirty="0"/>
              <a:t>вътре в играта, защото не </a:t>
            </a:r>
            <a:br>
              <a:rPr lang="bg-BG" dirty="0"/>
            </a:br>
            <a:r>
              <a:rPr lang="bg-BG" dirty="0"/>
              <a:t>намерих подходяща, и</a:t>
            </a:r>
            <a:br>
              <a:rPr lang="bg-BG" dirty="0"/>
            </a:br>
            <a:r>
              <a:rPr lang="bg-BG" dirty="0"/>
              <a:t>използвах просто зелен цвят.)</a:t>
            </a:r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9B19E8D8-4998-4631-8497-1381F3ED3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890" y="3009363"/>
            <a:ext cx="5715798" cy="384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062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2628D81F-A614-4EE2-BE9C-C567CDD38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fruit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9902281F-171C-4F4F-A482-C1AE72FE7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004" y="1535186"/>
            <a:ext cx="7122253" cy="4697834"/>
          </a:xfrm>
        </p:spPr>
        <p:txBody>
          <a:bodyPr/>
          <a:lstStyle/>
          <a:p>
            <a:r>
              <a:rPr lang="bg-BG" dirty="0"/>
              <a:t>Създаваме клас </a:t>
            </a:r>
            <a:r>
              <a:rPr lang="en-US" dirty="0"/>
              <a:t>Fruit </a:t>
            </a:r>
            <a:r>
              <a:rPr lang="bg-BG" dirty="0"/>
              <a:t>с аргументи</a:t>
            </a:r>
            <a:r>
              <a:rPr lang="en-US" dirty="0"/>
              <a:t>, settings, </a:t>
            </a:r>
            <a:r>
              <a:rPr lang="bg-BG" dirty="0"/>
              <a:t>които са нашите настройки за играта, както и екрана ни. </a:t>
            </a:r>
          </a:p>
          <a:p>
            <a:r>
              <a:rPr lang="bg-BG" dirty="0"/>
              <a:t>Зареждаме снимката, която искаме да използваме като плод, правим обект от нея, като използваме </a:t>
            </a:r>
            <a:r>
              <a:rPr lang="en-US" dirty="0" err="1"/>
              <a:t>get_rect</a:t>
            </a:r>
            <a:r>
              <a:rPr lang="en-US" dirty="0"/>
              <a:t> </a:t>
            </a:r>
            <a:r>
              <a:rPr lang="bg-BG" dirty="0"/>
              <a:t>върху снимката, за да вземем нейните </a:t>
            </a:r>
            <a:r>
              <a:rPr lang="bg-BG" dirty="0" err="1"/>
              <a:t>кординати</a:t>
            </a:r>
            <a:r>
              <a:rPr lang="bg-BG" dirty="0"/>
              <a:t>.</a:t>
            </a:r>
          </a:p>
          <a:p>
            <a:r>
              <a:rPr lang="bg-BG" dirty="0"/>
              <a:t>След това използваме </a:t>
            </a:r>
            <a:r>
              <a:rPr lang="en-US" dirty="0" err="1"/>
              <a:t>randint</a:t>
            </a:r>
            <a:r>
              <a:rPr lang="en-US" dirty="0"/>
              <a:t> </a:t>
            </a:r>
            <a:r>
              <a:rPr lang="bg-BG" dirty="0"/>
              <a:t>за да сложим ябълката на случайни </a:t>
            </a:r>
            <a:r>
              <a:rPr lang="bg-BG" dirty="0" err="1"/>
              <a:t>кординати</a:t>
            </a:r>
            <a:r>
              <a:rPr lang="bg-BG" dirty="0"/>
              <a:t>, като гледаме да не излизаме от екрана. </a:t>
            </a:r>
          </a:p>
          <a:p>
            <a:r>
              <a:rPr lang="bg-BG" dirty="0"/>
              <a:t>Накрая изрисуваме плода върху екрана.</a:t>
            </a:r>
          </a:p>
        </p:txBody>
      </p:sp>
      <p:pic>
        <p:nvPicPr>
          <p:cNvPr id="7" name="Картина 6">
            <a:extLst>
              <a:ext uri="{FF2B5EF4-FFF2-40B4-BE49-F238E27FC236}">
                <a16:creationId xmlns:a16="http://schemas.microsoft.com/office/drawing/2014/main" id="{B611BF26-E057-4839-8E0F-D0E8C9F88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7376" y="5004753"/>
            <a:ext cx="2562583" cy="1686160"/>
          </a:xfrm>
          <a:prstGeom prst="rect">
            <a:avLst/>
          </a:prstGeom>
        </p:spPr>
      </p:pic>
      <p:pic>
        <p:nvPicPr>
          <p:cNvPr id="11" name="Картина 10">
            <a:extLst>
              <a:ext uri="{FF2B5EF4-FFF2-40B4-BE49-F238E27FC236}">
                <a16:creationId xmlns:a16="http://schemas.microsoft.com/office/drawing/2014/main" id="{A20F0099-03EE-4AC0-935D-670E5386E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7380" y="1375263"/>
            <a:ext cx="4609838" cy="341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64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F2F37614-6DE6-4FF1-B96C-CE0207D76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snake</a:t>
            </a:r>
            <a:endParaRPr lang="bg-BG" dirty="0"/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D890E961-0EE1-4136-AEA6-3243EFC89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510" y="1392572"/>
            <a:ext cx="10276513" cy="4855827"/>
          </a:xfrm>
        </p:spPr>
        <p:txBody>
          <a:bodyPr/>
          <a:lstStyle/>
          <a:p>
            <a:r>
              <a:rPr lang="bg-BG" dirty="0"/>
              <a:t>Създаваме клас </a:t>
            </a:r>
            <a:r>
              <a:rPr lang="en-US" dirty="0"/>
              <a:t>Snake </a:t>
            </a:r>
            <a:r>
              <a:rPr lang="bg-BG" dirty="0"/>
              <a:t>с аргумент </a:t>
            </a:r>
            <a:r>
              <a:rPr lang="en-US" dirty="0"/>
              <a:t>settings – </a:t>
            </a:r>
            <a:r>
              <a:rPr lang="bg-BG" dirty="0"/>
              <a:t>настройките на нашата игра, и слагаме змията в центъра на екрана, за сега не се движим така че, промяната на положението на змията е 0.</a:t>
            </a:r>
          </a:p>
          <a:p>
            <a:r>
              <a:rPr lang="bg-BG" dirty="0"/>
              <a:t>Създаваме обект, който е нашата змия, с нейното положение и големина</a:t>
            </a:r>
          </a:p>
          <a:p>
            <a:r>
              <a:rPr lang="bg-BG" dirty="0"/>
              <a:t>Създаваме лист, който ще използваме, когато змията се уголемява и задаваме първоначална големина на змията.</a:t>
            </a:r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99BBF3AC-DC36-400D-8D70-B38EA9945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976" y="3714914"/>
            <a:ext cx="5870580" cy="306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54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4864AB89-E0C1-438A-A6DB-119FBC9F9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Метод за движения на змията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379993A6-4E70-4326-839B-CCCE7FDBB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062" y="1652632"/>
            <a:ext cx="7290033" cy="4595768"/>
          </a:xfrm>
        </p:spPr>
        <p:txBody>
          <a:bodyPr/>
          <a:lstStyle/>
          <a:p>
            <a:r>
              <a:rPr lang="bg-BG" dirty="0"/>
              <a:t>Ако имаме бутон натиснат надолу, и този бутон е една от </a:t>
            </a:r>
            <a:r>
              <a:rPr lang="bg-BG" dirty="0" err="1"/>
              <a:t>стрелкичките</a:t>
            </a:r>
            <a:r>
              <a:rPr lang="bg-BG" dirty="0"/>
              <a:t> отиваме в съответната посока, като правим така, че да избягваме змията да се обръща рязко на 180 градуса и да се самоизяжда.</a:t>
            </a:r>
          </a:p>
          <a:p>
            <a:r>
              <a:rPr lang="bg-BG" dirty="0"/>
              <a:t>Накрая правим съответните промени в положението на змията и го запазваме като </a:t>
            </a:r>
            <a:r>
              <a:rPr lang="bg-BG" dirty="0" err="1"/>
              <a:t>флоат</a:t>
            </a:r>
            <a:r>
              <a:rPr lang="bg-BG" dirty="0"/>
              <a:t>, ако бързината на змията не е цяло число.</a:t>
            </a:r>
          </a:p>
          <a:p>
            <a:pPr marL="0" indent="0">
              <a:buNone/>
            </a:pPr>
            <a:endParaRPr lang="bg-BG" dirty="0"/>
          </a:p>
          <a:p>
            <a:endParaRPr lang="bg-BG" dirty="0"/>
          </a:p>
        </p:txBody>
      </p:sp>
      <p:pic>
        <p:nvPicPr>
          <p:cNvPr id="5" name="Картина 4">
            <a:extLst>
              <a:ext uri="{FF2B5EF4-FFF2-40B4-BE49-F238E27FC236}">
                <a16:creationId xmlns:a16="http://schemas.microsoft.com/office/drawing/2014/main" id="{35EBDA6F-9661-4BDA-99CE-F586A780A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529" y="1522867"/>
            <a:ext cx="4505516" cy="4855297"/>
          </a:xfrm>
          <a:prstGeom prst="rect">
            <a:avLst/>
          </a:prstGeom>
        </p:spPr>
      </p:pic>
      <p:pic>
        <p:nvPicPr>
          <p:cNvPr id="7" name="Картина 6">
            <a:extLst>
              <a:ext uri="{FF2B5EF4-FFF2-40B4-BE49-F238E27FC236}">
                <a16:creationId xmlns:a16="http://schemas.microsoft.com/office/drawing/2014/main" id="{96928443-648B-4FDB-AFD8-CBA59DAC9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764" y="4735891"/>
            <a:ext cx="3429479" cy="112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642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806067E7-64FC-4EE8-9387-4A458767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507" y="452718"/>
            <a:ext cx="9522328" cy="1400530"/>
          </a:xfrm>
        </p:spPr>
        <p:txBody>
          <a:bodyPr/>
          <a:lstStyle/>
          <a:p>
            <a:r>
              <a:rPr lang="bg-BG" dirty="0"/>
              <a:t>Другите методи на змията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33E31F86-50CE-4243-8886-51A69BF33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32" y="1546146"/>
            <a:ext cx="6149950" cy="4702254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In_game</a:t>
            </a:r>
            <a:r>
              <a:rPr lang="en-US" dirty="0"/>
              <a:t> </a:t>
            </a:r>
            <a:r>
              <a:rPr lang="bg-BG" dirty="0" err="1"/>
              <a:t>фунцкията</a:t>
            </a:r>
            <a:r>
              <a:rPr lang="bg-BG" dirty="0"/>
              <a:t> прави, така че, ако</a:t>
            </a:r>
            <a:br>
              <a:rPr lang="bg-BG" dirty="0"/>
            </a:br>
            <a:r>
              <a:rPr lang="bg-BG" dirty="0"/>
              <a:t>ударим една от 4те стени, играта свършва.</a:t>
            </a:r>
          </a:p>
          <a:p>
            <a:r>
              <a:rPr lang="en-US" dirty="0" err="1"/>
              <a:t>draw_snake</a:t>
            </a:r>
            <a:r>
              <a:rPr lang="en-US" dirty="0"/>
              <a:t> </a:t>
            </a:r>
            <a:r>
              <a:rPr lang="bg-BG" dirty="0"/>
              <a:t>изрисува змията и опашката ѝ върху екрана.</a:t>
            </a:r>
          </a:p>
          <a:p>
            <a:r>
              <a:rPr lang="bg-BG" dirty="0" err="1"/>
              <a:t>Фунцкията</a:t>
            </a:r>
            <a:r>
              <a:rPr lang="bg-BG" dirty="0"/>
              <a:t>  </a:t>
            </a:r>
            <a:r>
              <a:rPr lang="en-US" dirty="0"/>
              <a:t>reset </a:t>
            </a:r>
            <a:r>
              <a:rPr lang="bg-BG" dirty="0"/>
              <a:t>рестартира всичко в първоначална позиция, както изписва и издава звука </a:t>
            </a:r>
            <a:r>
              <a:rPr lang="en-US" dirty="0"/>
              <a:t>‘Game Over’.</a:t>
            </a:r>
            <a:endParaRPr lang="bg-BG" dirty="0"/>
          </a:p>
          <a:p>
            <a:r>
              <a:rPr lang="bg-BG" dirty="0"/>
              <a:t>Със </a:t>
            </a:r>
            <a:r>
              <a:rPr lang="en-US" dirty="0" err="1"/>
              <a:t>snake_update</a:t>
            </a:r>
            <a:r>
              <a:rPr lang="en-US" dirty="0"/>
              <a:t> </a:t>
            </a:r>
            <a:r>
              <a:rPr lang="bg-BG" dirty="0"/>
              <a:t>ъпдейтваме местоположението на змията, ако змията ‚захапе‘ себе си, играта приключва.</a:t>
            </a:r>
          </a:p>
          <a:p>
            <a:r>
              <a:rPr lang="bg-BG" dirty="0"/>
              <a:t>Също така след като листа стане по-голям от змията, изтриваме от екрана предишното местоположение на змията, за да не стоят черни квадратчета по екрана</a:t>
            </a:r>
          </a:p>
        </p:txBody>
      </p:sp>
      <p:pic>
        <p:nvPicPr>
          <p:cNvPr id="7" name="Картина 6">
            <a:extLst>
              <a:ext uri="{FF2B5EF4-FFF2-40B4-BE49-F238E27FC236}">
                <a16:creationId xmlns:a16="http://schemas.microsoft.com/office/drawing/2014/main" id="{03234467-0529-42F5-991B-0D336B19B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9391" y="131563"/>
            <a:ext cx="4412609" cy="3765710"/>
          </a:xfrm>
          <a:prstGeom prst="rect">
            <a:avLst/>
          </a:prstGeom>
        </p:spPr>
      </p:pic>
      <p:pic>
        <p:nvPicPr>
          <p:cNvPr id="11" name="Картина 10">
            <a:extLst>
              <a:ext uri="{FF2B5EF4-FFF2-40B4-BE49-F238E27FC236}">
                <a16:creationId xmlns:a16="http://schemas.microsoft.com/office/drawing/2014/main" id="{D2F712E1-E308-4D6D-87DD-139EC6366C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9391" y="3904462"/>
            <a:ext cx="4412609" cy="2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50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1600EB7C-7717-433A-AF9D-4FAB73A9B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Настройките на играта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4F30B4F4-8167-45C8-A2FD-221EADE29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841" y="1271656"/>
            <a:ext cx="6090408" cy="4976744"/>
          </a:xfrm>
        </p:spPr>
        <p:txBody>
          <a:bodyPr/>
          <a:lstStyle/>
          <a:p>
            <a:r>
              <a:rPr lang="bg-BG" dirty="0"/>
              <a:t>Създаваме клас </a:t>
            </a:r>
            <a:r>
              <a:rPr lang="en-US" dirty="0"/>
              <a:t>Settings, </a:t>
            </a:r>
            <a:r>
              <a:rPr lang="bg-BG" dirty="0"/>
              <a:t>където избираме големината на екрана, цветът на фона, големината на змията и колко бързо се движи.</a:t>
            </a:r>
          </a:p>
          <a:p>
            <a:r>
              <a:rPr lang="bg-BG" dirty="0"/>
              <a:t>Правим </a:t>
            </a:r>
            <a:r>
              <a:rPr lang="en-US" dirty="0"/>
              <a:t>‘score</a:t>
            </a:r>
            <a:r>
              <a:rPr lang="bg-BG" dirty="0"/>
              <a:t>‘, който да следи колко точки сме направили досега в играта.</a:t>
            </a:r>
          </a:p>
          <a:p>
            <a:r>
              <a:rPr lang="bg-BG" dirty="0"/>
              <a:t>Слагаме </a:t>
            </a:r>
            <a:r>
              <a:rPr lang="en-US" dirty="0" err="1"/>
              <a:t>game_over</a:t>
            </a:r>
            <a:r>
              <a:rPr lang="en-US" dirty="0"/>
              <a:t> = True, </a:t>
            </a:r>
            <a:r>
              <a:rPr lang="bg-BG" dirty="0"/>
              <a:t>за да може играта да стартира от менюто.</a:t>
            </a:r>
          </a:p>
        </p:txBody>
      </p:sp>
      <p:pic>
        <p:nvPicPr>
          <p:cNvPr id="8" name="Картина 7">
            <a:extLst>
              <a:ext uri="{FF2B5EF4-FFF2-40B4-BE49-F238E27FC236}">
                <a16:creationId xmlns:a16="http://schemas.microsoft.com/office/drawing/2014/main" id="{6EE4B303-195C-4927-A65C-95ACB9890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5265" y="1271655"/>
            <a:ext cx="5012429" cy="513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08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Йон">
  <a:themeElements>
    <a:clrScheme name="Й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Й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Й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437</TotalTime>
  <Words>953</Words>
  <Application>Microsoft Office PowerPoint</Application>
  <PresentationFormat>Широк екран</PresentationFormat>
  <Paragraphs>52</Paragraphs>
  <Slides>14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14</vt:i4>
      </vt:variant>
    </vt:vector>
  </HeadingPairs>
  <TitlesOfParts>
    <vt:vector size="18" baseType="lpstr">
      <vt:lpstr>Arial</vt:lpstr>
      <vt:lpstr>Century Gothic</vt:lpstr>
      <vt:lpstr>Wingdings 3</vt:lpstr>
      <vt:lpstr>Йон</vt:lpstr>
      <vt:lpstr>Snake game with pygame</vt:lpstr>
      <vt:lpstr>The play button</vt:lpstr>
      <vt:lpstr>Презентация на PowerPoint</vt:lpstr>
      <vt:lpstr>The background</vt:lpstr>
      <vt:lpstr>The fruit</vt:lpstr>
      <vt:lpstr>The snake</vt:lpstr>
      <vt:lpstr>Метод за движения на змията</vt:lpstr>
      <vt:lpstr>Другите методи на змията</vt:lpstr>
      <vt:lpstr>Настройките на играта</vt:lpstr>
      <vt:lpstr>Функции на играта</vt:lpstr>
      <vt:lpstr>Презентация на PowerPoint</vt:lpstr>
      <vt:lpstr>Main програмата</vt:lpstr>
      <vt:lpstr>Презентация на PowerPoint</vt:lpstr>
      <vt:lpstr>КРАЙ ПАНАЙОТ КОСТОВ F98280 SNAKE GAME WITH PYGAME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Snake game with pygame</dc:title>
  <dc:creator>Панайот Костов</dc:creator>
  <cp:lastModifiedBy>Панайот Костов</cp:lastModifiedBy>
  <cp:revision>24</cp:revision>
  <dcterms:created xsi:type="dcterms:W3CDTF">2021-06-18T12:37:17Z</dcterms:created>
  <dcterms:modified xsi:type="dcterms:W3CDTF">2021-06-18T19:55:06Z</dcterms:modified>
</cp:coreProperties>
</file>